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8" d="100"/>
          <a:sy n="68" d="100"/>
        </p:scale>
        <p:origin x="79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nehal Mhatre" userId="28f4674c2fea2ff6" providerId="LiveId" clId="{D4F0AB02-BCA7-4DCF-BA7E-A57EA0ED790F}"/>
    <pc:docChg chg="custSel addSld modSld">
      <pc:chgData name="Snehal Mhatre" userId="28f4674c2fea2ff6" providerId="LiveId" clId="{D4F0AB02-BCA7-4DCF-BA7E-A57EA0ED790F}" dt="2022-08-08T06:03:40.471" v="22" actId="1076"/>
      <pc:docMkLst>
        <pc:docMk/>
      </pc:docMkLst>
      <pc:sldChg chg="modSp mod">
        <pc:chgData name="Snehal Mhatre" userId="28f4674c2fea2ff6" providerId="LiveId" clId="{D4F0AB02-BCA7-4DCF-BA7E-A57EA0ED790F}" dt="2022-08-08T05:55:54.091" v="0" actId="14100"/>
        <pc:sldMkLst>
          <pc:docMk/>
          <pc:sldMk cId="3116003462" sldId="260"/>
        </pc:sldMkLst>
        <pc:picChg chg="mod">
          <ac:chgData name="Snehal Mhatre" userId="28f4674c2fea2ff6" providerId="LiveId" clId="{D4F0AB02-BCA7-4DCF-BA7E-A57EA0ED790F}" dt="2022-08-08T05:55:54.091" v="0" actId="14100"/>
          <ac:picMkLst>
            <pc:docMk/>
            <pc:sldMk cId="3116003462" sldId="260"/>
            <ac:picMk id="5" creationId="{DF9F8A34-0343-E47F-A996-5B7A39051260}"/>
          </ac:picMkLst>
        </pc:picChg>
      </pc:sldChg>
      <pc:sldChg chg="addSp delSp modSp mod">
        <pc:chgData name="Snehal Mhatre" userId="28f4674c2fea2ff6" providerId="LiveId" clId="{D4F0AB02-BCA7-4DCF-BA7E-A57EA0ED790F}" dt="2022-08-08T06:01:14.653" v="3" actId="22"/>
        <pc:sldMkLst>
          <pc:docMk/>
          <pc:sldMk cId="1050387619" sldId="266"/>
        </pc:sldMkLst>
        <pc:picChg chg="del mod">
          <ac:chgData name="Snehal Mhatre" userId="28f4674c2fea2ff6" providerId="LiveId" clId="{D4F0AB02-BCA7-4DCF-BA7E-A57EA0ED790F}" dt="2022-08-08T06:01:13.390" v="2" actId="478"/>
          <ac:picMkLst>
            <pc:docMk/>
            <pc:sldMk cId="1050387619" sldId="266"/>
            <ac:picMk id="5" creationId="{E1BBB7EE-AF34-1969-F364-CA95ED974168}"/>
          </ac:picMkLst>
        </pc:picChg>
        <pc:picChg chg="add">
          <ac:chgData name="Snehal Mhatre" userId="28f4674c2fea2ff6" providerId="LiveId" clId="{D4F0AB02-BCA7-4DCF-BA7E-A57EA0ED790F}" dt="2022-08-08T06:01:14.653" v="3" actId="22"/>
          <ac:picMkLst>
            <pc:docMk/>
            <pc:sldMk cId="1050387619" sldId="266"/>
            <ac:picMk id="6" creationId="{A3DD089B-5119-F135-CC96-A696B9D6DB17}"/>
          </ac:picMkLst>
        </pc:picChg>
      </pc:sldChg>
      <pc:sldChg chg="addSp modSp new mod">
        <pc:chgData name="Snehal Mhatre" userId="28f4674c2fea2ff6" providerId="LiveId" clId="{D4F0AB02-BCA7-4DCF-BA7E-A57EA0ED790F}" dt="2022-08-08T06:02:23.808" v="9" actId="14100"/>
        <pc:sldMkLst>
          <pc:docMk/>
          <pc:sldMk cId="4088515127" sldId="267"/>
        </pc:sldMkLst>
        <pc:picChg chg="add mod">
          <ac:chgData name="Snehal Mhatre" userId="28f4674c2fea2ff6" providerId="LiveId" clId="{D4F0AB02-BCA7-4DCF-BA7E-A57EA0ED790F}" dt="2022-08-08T06:02:23.808" v="9" actId="14100"/>
          <ac:picMkLst>
            <pc:docMk/>
            <pc:sldMk cId="4088515127" sldId="267"/>
            <ac:picMk id="5" creationId="{BF523B4D-06DC-6992-EE56-C16801A7742B}"/>
          </ac:picMkLst>
        </pc:picChg>
      </pc:sldChg>
      <pc:sldChg chg="addSp modSp new mod">
        <pc:chgData name="Snehal Mhatre" userId="28f4674c2fea2ff6" providerId="LiveId" clId="{D4F0AB02-BCA7-4DCF-BA7E-A57EA0ED790F}" dt="2022-08-08T06:03:02.213" v="16" actId="1076"/>
        <pc:sldMkLst>
          <pc:docMk/>
          <pc:sldMk cId="2018483184" sldId="268"/>
        </pc:sldMkLst>
        <pc:picChg chg="add mod">
          <ac:chgData name="Snehal Mhatre" userId="28f4674c2fea2ff6" providerId="LiveId" clId="{D4F0AB02-BCA7-4DCF-BA7E-A57EA0ED790F}" dt="2022-08-08T06:03:02.213" v="16" actId="1076"/>
          <ac:picMkLst>
            <pc:docMk/>
            <pc:sldMk cId="2018483184" sldId="268"/>
            <ac:picMk id="5" creationId="{E8773B0E-AD03-2E50-7649-6FA1F98506EA}"/>
          </ac:picMkLst>
        </pc:picChg>
      </pc:sldChg>
      <pc:sldChg chg="addSp modSp new mod">
        <pc:chgData name="Snehal Mhatre" userId="28f4674c2fea2ff6" providerId="LiveId" clId="{D4F0AB02-BCA7-4DCF-BA7E-A57EA0ED790F}" dt="2022-08-08T06:03:40.471" v="22" actId="1076"/>
        <pc:sldMkLst>
          <pc:docMk/>
          <pc:sldMk cId="4211859410" sldId="269"/>
        </pc:sldMkLst>
        <pc:picChg chg="add mod">
          <ac:chgData name="Snehal Mhatre" userId="28f4674c2fea2ff6" providerId="LiveId" clId="{D4F0AB02-BCA7-4DCF-BA7E-A57EA0ED790F}" dt="2022-08-08T06:03:40.471" v="22" actId="1076"/>
          <ac:picMkLst>
            <pc:docMk/>
            <pc:sldMk cId="4211859410" sldId="269"/>
            <ac:picMk id="5" creationId="{311BCD5F-6D2F-FEDE-2E1D-29CD794465F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4C0785A-D37B-46E0-8A68-CD7A97E2AFDB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FCB769C2-A73F-4A41-9E00-81E65B5F2F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9326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769C2-A73F-4A41-9E00-81E65B5F2FAC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141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107AA-8544-5F77-356C-A568A52DE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6E4417-A4CC-CF50-A69A-4D80FEF11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5E472-D7CE-B5CA-7CF0-04948B30F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35F67-00C7-BA23-44E2-327D5F8D9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F0EF-DC31-C169-54A6-FB04EB876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0277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D7ECA-F6E0-D222-2B48-5BB408D14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3872BD-DFC4-8D38-087A-B829FF2253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85EBA-EC34-B74F-1B8D-4112A0B9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0B855-36A6-6EAA-931F-D8520EB5F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4C1BD-23AF-2000-D437-13BB3DA1E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2120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253E12-7411-5D77-D2D5-8B111C806B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94B61A-4833-43D3-C20D-48487338D0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3BFB64-DFD8-0DC1-2023-6EB16EBA8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F2D6D-E66D-74CF-13B2-32ECFA8B0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743FE-351A-EDF9-6BE1-7598E6C4B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999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9E078-6F05-E1ED-8487-A0307D3BB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FB15C-945F-CEF2-E9A4-E2118E898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2124A-C5AF-6B9B-126C-1B6A65867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DE84D-B3F4-C42E-A094-181FA5586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BBA4D-676E-8025-CBFC-0682778CF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2876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24E71-D2A8-E153-AF64-2E9128F78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B62FF-C12D-037B-A407-B1B54CFB4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1F657-366D-1C19-04BA-13137A380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CAF82-3914-0FE2-4056-1DD012F86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236AAC-49E1-EE95-1B83-2666BC008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9161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4DD5A-BE88-FB98-31F6-95F58F282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7D7F3-2728-074F-035D-7C7D2DC36B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72E7D-1B74-91CC-6107-CF3AD874CB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CF2FE5-69D4-DA42-F3DB-B89C40E79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F4942E-6D4D-880D-6A38-543764E8A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066B39-65F2-CC4E-E9F1-32D900D7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3462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A5F30-E249-4781-05F7-DD1AD7338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BCF66-677E-1F01-0837-C8E997250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89C4A-8A71-2371-A51A-B8D170C2B4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046B11-5511-EA97-C232-1EEE6507C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F24C08-15D7-65B8-B95A-4955BFA2D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99EF92-1150-F62D-B61F-8625A5569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FAC55A-7C1A-F8EC-C658-DF38CECFF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5BD0F2-5008-FA0C-75BE-1B512FD57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4363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3D0B2-54C7-0864-58F7-8B7471898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90F838-E3E9-FEE2-1FDC-63252A9AB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3FE1BA-E96E-A06A-E376-B9FF1B1F8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1939A7-ED30-3D60-ECFA-1B6C1506C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4748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A5716A-FAF3-975E-B3CF-2903FF9EF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825D1E-A522-C78A-2E50-32BC65E31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63D54-0BB8-52A3-B7C2-21CB89B32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595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41BB4-5A8C-8B82-F776-CD101DEAC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400B5-126A-7DCA-06C9-F60A1032A2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E823C5-681C-E297-AB69-8473DAE4A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8FAD9-4C2D-0495-7EFC-973461D4B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0330B-B85F-9697-D3FE-BBEEB9208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B993A-DED6-A87F-2833-DD83BA1F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609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D6D2F-637F-EAE6-4326-610BA9C71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A2B0D5-6D55-A5F4-5D6B-B0975412BF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5B442C-2022-B1E1-C317-639B2A20A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A81AB6-05DD-15C0-3706-3761735FD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8EBC7E-2394-A36C-FE89-0838653DF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45764A-D0BC-EBE8-A109-1EFEA0588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8342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F4C050-BE37-57E1-E3A5-6BD9B0B5C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AAFFCA-4CEE-1072-B202-280410289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EB761-EBF7-F975-15F6-F9BA26D97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F0F0D-7C36-44EF-9635-60052722F742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BFC70-2C64-56F1-6A37-47F083B337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26A52-0EC4-FFA7-555A-7B37064C70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33934-16E4-443E-812A-D005943935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2381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98551B6-9471-C29F-D7C3-0FDE88C7D4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061" y="1203649"/>
            <a:ext cx="11476654" cy="4679302"/>
          </a:xfrm>
        </p:spPr>
        <p:txBody>
          <a:bodyPr>
            <a:normAutofit/>
          </a:bodyPr>
          <a:lstStyle/>
          <a:p>
            <a:pPr marL="0" indent="0" algn="just" fontAlgn="base">
              <a:buNone/>
            </a:pPr>
            <a:r>
              <a:rPr lang="en-US" sz="3600" b="1" i="0" dirty="0">
                <a:solidFill>
                  <a:srgbClr val="26262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is Docker?</a:t>
            </a:r>
          </a:p>
          <a:p>
            <a:pPr algn="just" fontAlgn="base"/>
            <a:r>
              <a:rPr lang="en-US" sz="3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Docker is an open source platform that enables developers to build, deploy, run, update and manage </a:t>
            </a:r>
            <a:r>
              <a:rPr lang="en-US" sz="32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containers</a:t>
            </a:r>
            <a:r>
              <a:rPr lang="en-US" sz="3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—standardized, executable components that combine application source code with the operating system (OS) libraries and dependencies required to run that code in any environment.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8382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E3348-9317-B6D1-5BE1-00D3D5D00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2C7F6-E74D-3512-E392-7653A44A3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C7022B-5404-4B20-2E8A-E262DE81B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42" y="199545"/>
            <a:ext cx="11241346" cy="62822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0E3235-CB1F-A8B7-BB51-68FC04DDF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94245"/>
            <a:ext cx="3515216" cy="38772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12817C-C41F-04C2-E285-0AE9FA904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94" y="125528"/>
            <a:ext cx="11747241" cy="605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795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FE816-77A4-5398-AD02-B92E3538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56351-3D14-A75D-E720-5ED217412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D9A32B-B95D-9BAF-9C39-1B9161335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72" y="229884"/>
            <a:ext cx="10924870" cy="6398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84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35C52-9B0A-E0FE-D9AA-1C77ACFF4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93608-443A-6A10-C1C3-2F620171B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DD089B-5119-F135-CC96-A696B9D6D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457200"/>
            <a:ext cx="105918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387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DF964-0759-F352-398A-82DA9FBF2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3D11A-C8D5-5343-60F1-06B4BE42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523B4D-06DC-6992-EE56-C16801A77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187" y="-1"/>
            <a:ext cx="11511625" cy="675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515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F86DB-8BBD-6A0F-8327-AC785C517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B1BB7-4F70-E9DF-1A69-9040A3C0C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773B0E-AD03-2E50-7649-6FA1F9850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52" y="0"/>
            <a:ext cx="11561550" cy="651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83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FBACD-F23C-E236-CF2D-8B568928A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CE9E6-B77D-D1A4-B09A-E710F7FD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1BCD5F-6D2F-FEDE-2E1D-29CD79446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1" y="255955"/>
            <a:ext cx="11676008" cy="634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859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8FF3-6279-7C27-2D45-67A8AE516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ACE99-ED89-06F0-4DB8-1DA9F175F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BAA154-37D3-20D2-3AF9-B5B4B6467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842" y="305966"/>
            <a:ext cx="11014315" cy="599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727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F54B7-8428-4562-4D30-0975F6FB7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14660-4273-54D4-00F8-B70DB0363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D8B764-F4B6-0270-CCA5-FB5E29114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423" y="223009"/>
            <a:ext cx="11220828" cy="626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75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25746-0C64-197A-31E0-CE5DF638F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03FD0-162B-6FFF-FE4F-DDABEA998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5E02AE-4EFB-627F-C17E-162AF2820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29" y="652075"/>
            <a:ext cx="10869542" cy="555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667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819D3-02D3-2E82-0D38-77F7B9F71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E4B38-1E17-E5EB-5D5E-C8F0FA5A6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9F8A34-0343-E47F-A996-5B7A39051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5" y="78360"/>
            <a:ext cx="11831215" cy="641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003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0C62D-AD95-7C87-1E7F-29871757B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3F3FB-D78A-B942-7101-48F1F9B75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B03E12-FEED-9BFF-4BB7-A7247320B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29" y="504417"/>
            <a:ext cx="10869542" cy="584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40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83259-D93A-23BA-C25D-B7756D4AB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2654F-F20F-27B2-8045-C007FA247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1D00BB-FDF3-F065-0A8D-8A6BBA35E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52" y="263472"/>
            <a:ext cx="11918496" cy="640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781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A93EA-6D03-0558-8EBA-B7FD3C9EB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06B5C-3F28-4B82-C069-D9EB6BE01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1880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84BDA-8AE6-741E-EFD0-8931B601B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DAAF2-DC70-6A80-2461-92686E31A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313817-926A-AAC6-F28F-BFAFCE0A3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11" y="345479"/>
            <a:ext cx="11099018" cy="59128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2B6EBD-E622-DB09-D18D-D2C63E90E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369880"/>
            <a:ext cx="4163006" cy="13717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276BF2-13A2-FFD5-5770-1A9BB40F04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979" y="2234943"/>
            <a:ext cx="4258269" cy="147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85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54</Words>
  <Application>Microsoft Office PowerPoint</Application>
  <PresentationFormat>Widescreen</PresentationFormat>
  <Paragraphs>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Snehal Mhatre</dc:creator>
  <cp:lastModifiedBy>snehal mhatre</cp:lastModifiedBy>
  <cp:revision>4</cp:revision>
  <cp:lastPrinted>2023-03-27T08:35:32Z</cp:lastPrinted>
  <dcterms:created xsi:type="dcterms:W3CDTF">2022-08-07T15:11:17Z</dcterms:created>
  <dcterms:modified xsi:type="dcterms:W3CDTF">2023-10-16T03:33:27Z</dcterms:modified>
</cp:coreProperties>
</file>

<file path=docProps/thumbnail.jpeg>
</file>